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9D03-76B0-4B04-9D21-2E0363BA2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5800-0518-4982-90C6-6FA921F9EA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7538-26F5-4497-8B47-794E42D9D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05BD-37AE-4B6A-88C7-99A3FF4CF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E098-E8F5-495C-BE38-303B2B27E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7076-ABF6-418E-A2CF-4E3EDB789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E901-D2E2-4710-99A5-14E478831E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58B6-F3AE-410B-94FF-C8FEBD3E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83709-78A6-49EF-A8C2-42344891B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F05CB-3BB3-4832-9ADB-F164AA8DC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0E3D-20AF-412A-A714-B8F321BCB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52012A-6669-4C5A-8FEC-D293AD666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unnus@operaattori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Internetin palvelut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Matti Meikäläinen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Internet-sivut (WWW)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Internetin suosituin palvelu</a:t>
            </a:r>
          </a:p>
          <a:p>
            <a:pPr eaLnBrk="1" hangingPunct="1"/>
            <a:r>
              <a:rPr lang="fi-FI" dirty="0" smtClean="0"/>
              <a:t>Sivujen selailuun tarvitaan WWW-selain</a:t>
            </a:r>
          </a:p>
          <a:p>
            <a:pPr lvl="1" eaLnBrk="1" hangingPunct="1"/>
            <a:r>
              <a:rPr lang="fi-FI" dirty="0" smtClean="0"/>
              <a:t>Mozilla Firefox</a:t>
            </a:r>
          </a:p>
          <a:p>
            <a:pPr lvl="1" eaLnBrk="1" hangingPunct="1"/>
            <a:r>
              <a:rPr lang="fi-FI" dirty="0" smtClean="0"/>
              <a:t>Internet Explorer</a:t>
            </a:r>
          </a:p>
          <a:p>
            <a:pPr lvl="1" eaLnBrk="1" hangingPunct="1"/>
            <a:r>
              <a:rPr lang="fi-FI" dirty="0" smtClean="0"/>
              <a:t>Opera</a:t>
            </a:r>
          </a:p>
          <a:p>
            <a:pPr lvl="1" eaLnBrk="1" hangingPunct="1"/>
            <a:r>
              <a:rPr lang="fi-FI" dirty="0" smtClean="0"/>
              <a:t>Google Chrome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Sähköposti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Maailmanlaajuinen viestintäverkko</a:t>
            </a:r>
          </a:p>
          <a:p>
            <a:pPr eaLnBrk="1" hangingPunct="1"/>
            <a:r>
              <a:rPr lang="fi-FI" dirty="0" smtClean="0"/>
              <a:t>Käyttöön tarvitaan sähköpostiosoite, joka on muotoa </a:t>
            </a:r>
            <a:r>
              <a:rPr lang="fi-FI" dirty="0" smtClean="0">
                <a:hlinkClick r:id="rId2"/>
              </a:rPr>
              <a:t>tunnus@operaattori.net</a:t>
            </a:r>
            <a:endParaRPr lang="fi-FI" dirty="0" smtClean="0"/>
          </a:p>
          <a:p>
            <a:pPr eaLnBrk="1" hangingPunct="1"/>
            <a:r>
              <a:rPr lang="fi-FI" dirty="0" smtClean="0"/>
              <a:t>Käytetään sähköpostiohjelmalla tai webmailin kautta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FTP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Tiedostojen siirtoon tarkoitettu palvelu</a:t>
            </a:r>
          </a:p>
          <a:p>
            <a:pPr eaLnBrk="1" hangingPunct="1"/>
            <a:r>
              <a:rPr lang="fi-FI" dirty="0" smtClean="0"/>
              <a:t>Käyttöön tarvitaan FTP-ohjelma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Keskusteluryhmät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”Nyyssit”</a:t>
            </a:r>
          </a:p>
          <a:p>
            <a:pPr eaLnBrk="1" hangingPunct="1"/>
            <a:r>
              <a:rPr lang="fi-FI" dirty="0" smtClean="0"/>
              <a:t>Keskustelupalstoja eri aihepiireistä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Chat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Reaaliaikaista viestintää verkon avulla</a:t>
            </a:r>
          </a:p>
          <a:p>
            <a:pPr lvl="1" eaLnBrk="1" hangingPunct="1"/>
            <a:r>
              <a:rPr lang="fi-FI" dirty="0" smtClean="0"/>
              <a:t>Messenger</a:t>
            </a:r>
          </a:p>
          <a:p>
            <a:pPr lvl="1" eaLnBrk="1" hangingPunct="1"/>
            <a:r>
              <a:rPr lang="fi-FI" dirty="0" smtClean="0"/>
              <a:t>IRC</a:t>
            </a:r>
          </a:p>
          <a:p>
            <a:pPr lvl="1" eaLnBrk="1" hangingPunct="1"/>
            <a:r>
              <a:rPr lang="fi-FI" dirty="0" smtClean="0"/>
              <a:t>ICQ</a:t>
            </a:r>
          </a:p>
          <a:p>
            <a:pPr eaLnBrk="1" hangingPunct="1"/>
            <a:r>
              <a:rPr lang="fi-FI" dirty="0" smtClean="0"/>
              <a:t>Osa Chateista toimii myös suoraan WWW:ssä ilman erillistä ohjelmaa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Internet-puhelut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Internetin uusi palvelu</a:t>
            </a:r>
          </a:p>
          <a:p>
            <a:pPr eaLnBrk="1" hangingPunct="1"/>
            <a:r>
              <a:rPr lang="fi-FI" dirty="0" smtClean="0"/>
              <a:t>Ilmaisia puheluita verkon kautta</a:t>
            </a:r>
          </a:p>
          <a:p>
            <a:pPr eaLnBrk="1" hangingPunct="1"/>
            <a:r>
              <a:rPr lang="fi-FI" dirty="0" smtClean="0"/>
              <a:t>Miten käy puhelinoperaattoreille?</a:t>
            </a:r>
          </a:p>
          <a:p>
            <a:pPr eaLnBrk="1" hangingPunct="1"/>
            <a:r>
              <a:rPr lang="fi-FI" dirty="0" smtClean="0"/>
              <a:t>Skype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Sosiaalinen media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Onko sosiaalinen media (Facebook yms.) uusi Internetin palvelu vaiko vain kokoelma vanhoista palveluista?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</Words>
  <Application>Microsoft Office PowerPoint</Application>
  <PresentationFormat>Näytössä katseltava diaesitys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Oletusrakenne</vt:lpstr>
      <vt:lpstr>Internetin palvelut</vt:lpstr>
      <vt:lpstr>Internet-sivut (WWW)</vt:lpstr>
      <vt:lpstr>Sähköposti</vt:lpstr>
      <vt:lpstr>FTP</vt:lpstr>
      <vt:lpstr>Keskusteluryhmät</vt:lpstr>
      <vt:lpstr>Chat</vt:lpstr>
      <vt:lpstr>Internet-puhelut</vt:lpstr>
      <vt:lpstr>Sosiaalinen 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Internetin palvelut</dc:title>
  <dc:creator>Antti Ekonoja</dc:creator>
  <cp:lastModifiedBy>Antti Ekonoja</cp:lastModifiedBy>
  <cp:revision>3</cp:revision>
  <dcterms:created xsi:type="dcterms:W3CDTF">2006-07-21T14:21:00Z</dcterms:created>
  <dcterms:modified xsi:type="dcterms:W3CDTF">2012-06-14T12:22:22Z</dcterms:modified>
</cp:coreProperties>
</file>